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SemiBold" panose="00000700000000000000" pitchFamily="2" charset="0"/>
      <p:bold r:id="rId17"/>
      <p:boldItalic r:id="rId18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72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theme" Target="theme/theme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14.11.2024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scordero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10772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Lcda. Esmeralda Yamilet Martínez Monreal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el Estado de México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86" y="4770665"/>
            <a:ext cx="3776870" cy="2001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6311167696</a:t>
            </a: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7222155884 Ext.8370262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eymartinez@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3281566"/>
            <a:ext cx="3776870" cy="699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Licenciatura en Derecho.</a:t>
            </a: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manist" pitchFamily="50" charset="0"/>
              <a:ea typeface="Calibri"/>
              <a:cs typeface="Times New Roman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3949148" y="492268"/>
            <a:ext cx="8146773" cy="5985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1600" b="1" dirty="0">
              <a:solidFill>
                <a:srgbClr val="A7802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TRAYECTORIA INM Y CARRERA PROFESIONAL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+mj-lt"/>
              </a:rPr>
              <a:t>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Año de ingreso al INM: 2015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rgbClr val="660033"/>
              </a:solidFill>
              <a:effectLst/>
              <a:latin typeface="+mj-lt"/>
            </a:endParaRP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b="1" dirty="0">
                <a:solidFill>
                  <a:srgbClr val="660033"/>
                </a:solidFill>
                <a:effectLst/>
                <a:latin typeface="+mj-lt"/>
              </a:rPr>
              <a:t>Cuenta con una trayectoria de 9 años de experiencia en el Instituto Nacional de Migración, ocupando los siguientes puestos:</a:t>
            </a: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1400" b="1" dirty="0">
              <a:solidFill>
                <a:srgbClr val="660033"/>
              </a:solidFill>
              <a:latin typeface="+mj-lt"/>
            </a:endParaRP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Oficina de Representación en el Estado de México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16/01/2023 - a la fecha: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  <a:endParaRPr lang="es-MX" sz="1400" b="1" dirty="0">
              <a:solidFill>
                <a:srgbClr val="DEC9A7"/>
              </a:solidFill>
              <a:effectLst/>
              <a:latin typeface="Geomanist" panose="02000503000000020004" pitchFamily="50" charset="0"/>
            </a:endParaRP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Oficina de Representación en el Estado de Sonora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16/05/2022 – 15/01/2023: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Encargada de  la Oficina de  Representación.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16/07/2021 – 15/01/2023: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Representante Local en San Luis Río Colorado.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01/05/2020 – 15/07/2021: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Representante Local en Puerto Peñasco y Encargada de la   Representación Local en Agua Prieta.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16/11/2018 </a:t>
            </a:r>
            <a:r>
              <a:rPr lang="es-MX" sz="1400" b="1" baseline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– 30/04/2020: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Agente Federal de Migración “B”.</a:t>
            </a:r>
          </a:p>
          <a:p>
            <a:pPr marL="180975" marR="0" indent="-180975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16/02/2015 – 15/11/2018: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Agente Federal de Migración “B”,  Grupo Beta Nogales.</a:t>
            </a:r>
            <a:endParaRPr lang="es-MX" sz="1400" b="1" dirty="0">
              <a:solidFill>
                <a:srgbClr val="DEC9A7"/>
              </a:solidFill>
              <a:effectLst/>
              <a:latin typeface="Geomanist" panose="02000503000000020004" pitchFamily="50" charset="0"/>
            </a:endParaRPr>
          </a:p>
        </p:txBody>
      </p:sp>
      <p:pic>
        <p:nvPicPr>
          <p:cNvPr id="11" name="7 Imagen">
            <a:extLst>
              <a:ext uri="{FF2B5EF4-FFF2-40B4-BE49-F238E27FC236}">
                <a16:creationId xmlns:a16="http://schemas.microsoft.com/office/drawing/2014/main" id="{86F811B0-9EC1-46EE-9B8A-80F2F7A2B5B1}"/>
              </a:ext>
            </a:extLst>
          </p:cNvPr>
          <p:cNvPicPr/>
          <p:nvPr/>
        </p:nvPicPr>
        <p:blipFill rotWithShape="1">
          <a:blip r:embed="rId4"/>
          <a:srcRect l="17741" t="22042" r="69214" b="50116"/>
          <a:stretch/>
        </p:blipFill>
        <p:spPr bwMode="auto">
          <a:xfrm>
            <a:off x="1325219" y="88501"/>
            <a:ext cx="1181008" cy="13352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42390</TotalTime>
  <Words>186</Words>
  <Application>Microsoft Office PowerPoint</Application>
  <PresentationFormat>Panorámica</PresentationFormat>
  <Paragraphs>25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1" baseType="lpstr">
      <vt:lpstr>Montserrat SemiBold</vt:lpstr>
      <vt:lpstr>Geomanist Bold</vt:lpstr>
      <vt:lpstr>Calibri</vt:lpstr>
      <vt:lpstr>Wingdings</vt:lpstr>
      <vt:lpstr>Geomanist</vt:lpstr>
      <vt:lpstr>Arial</vt:lpstr>
      <vt:lpstr>Geomanist Light</vt:lpstr>
      <vt:lpstr>Montserrat</vt:lpstr>
      <vt:lpstr>MadrePatria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2569</cp:revision>
  <cp:lastPrinted>2024-11-06T00:49:20Z</cp:lastPrinted>
  <dcterms:created xsi:type="dcterms:W3CDTF">2018-12-04T03:27:02Z</dcterms:created>
  <dcterms:modified xsi:type="dcterms:W3CDTF">2024-11-14T16:28:40Z</dcterms:modified>
</cp:coreProperties>
</file>